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89" r:id="rId4"/>
    <p:sldId id="272" r:id="rId5"/>
    <p:sldId id="273" r:id="rId6"/>
    <p:sldId id="274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857" autoAdjust="0"/>
  </p:normalViewPr>
  <p:slideViewPr>
    <p:cSldViewPr snapToGrid="0">
      <p:cViewPr varScale="1">
        <p:scale>
          <a:sx n="60" d="100"/>
          <a:sy n="60" d="100"/>
        </p:scale>
        <p:origin x="96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A86468-F303-4EAD-AD00-7AEA6FF352A9}" type="doc">
      <dgm:prSet loTypeId="urn:microsoft.com/office/officeart/2024/3/layout/hArchList1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A264417-99DB-4641-B77C-E7D3184D19D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CO" dirty="0"/>
            <a:t>Hardware </a:t>
          </a:r>
          <a:r>
            <a:rPr lang="es-CO" dirty="0" err="1"/>
            <a:t>Faults</a:t>
          </a:r>
          <a:endParaRPr lang="en-US" dirty="0"/>
        </a:p>
      </dgm:t>
    </dgm:pt>
    <dgm:pt modelId="{7B2258F0-F671-4994-A415-CEB2A6676127}" type="parTrans" cxnId="{0625AF0B-8DD8-4C7B-AA90-046BD61CC68B}">
      <dgm:prSet/>
      <dgm:spPr/>
      <dgm:t>
        <a:bodyPr/>
        <a:lstStyle/>
        <a:p>
          <a:endParaRPr lang="en-US"/>
        </a:p>
      </dgm:t>
    </dgm:pt>
    <dgm:pt modelId="{C016A511-4795-4EC0-8136-A0B76131B66A}" type="sibTrans" cxnId="{0625AF0B-8DD8-4C7B-AA90-046BD61CC68B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1603482B-21B6-4EE8-8759-EA2EED84753F}">
      <dgm:prSet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Si un disco muere cada 10 o 50 años, un sistema con 10000 discos tendrá un disco que muera cada día </a:t>
          </a:r>
          <a:r>
            <a:rPr lang="es-CO" dirty="0">
              <a:sym typeface="Wingdings" panose="05000000000000000000" pitchFamily="2" charset="2"/>
            </a:rPr>
            <a:t> Redundancia</a:t>
          </a:r>
          <a:endParaRPr lang="en-US" dirty="0"/>
        </a:p>
      </dgm:t>
    </dgm:pt>
    <dgm:pt modelId="{9E202C09-FEDA-429D-B314-0C1DB0A56FB8}" type="parTrans" cxnId="{B52DDC00-9EDE-4657-800E-ABB869172CA4}">
      <dgm:prSet/>
      <dgm:spPr/>
      <dgm:t>
        <a:bodyPr/>
        <a:lstStyle/>
        <a:p>
          <a:endParaRPr lang="en-US"/>
        </a:p>
      </dgm:t>
    </dgm:pt>
    <dgm:pt modelId="{FCFD9D07-93EA-4E41-BBBB-E1F71A7BA858}" type="sibTrans" cxnId="{B52DDC00-9EDE-4657-800E-ABB869172CA4}">
      <dgm:prSet/>
      <dgm:spPr/>
      <dgm:t>
        <a:bodyPr/>
        <a:lstStyle/>
        <a:p>
          <a:endParaRPr lang="en-US"/>
        </a:p>
      </dgm:t>
    </dgm:pt>
    <dgm:pt modelId="{7E496FCD-7256-4BDE-8EBD-68422A93EDE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CO" dirty="0"/>
            <a:t>Errores Humanos</a:t>
          </a:r>
          <a:endParaRPr lang="en-US" dirty="0"/>
        </a:p>
      </dgm:t>
    </dgm:pt>
    <dgm:pt modelId="{D5376980-5F31-43C4-BE00-65B1AF2FD317}" type="parTrans" cxnId="{CDE2FC0B-AA45-4C89-BC5F-9E3507D7DF6D}">
      <dgm:prSet/>
      <dgm:spPr/>
      <dgm:t>
        <a:bodyPr/>
        <a:lstStyle/>
        <a:p>
          <a:endParaRPr lang="en-US"/>
        </a:p>
      </dgm:t>
    </dgm:pt>
    <dgm:pt modelId="{5D9C8583-EBDA-4975-84B9-2C6E24920BB5}" type="sibTrans" cxnId="{CDE2FC0B-AA45-4C89-BC5F-9E3507D7DF6D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24818320-94FE-4E35-AFA5-8B0F112DF7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¿Humanos NO FIABLES </a:t>
          </a:r>
          <a:r>
            <a:rPr lang="en-US" dirty="0" err="1"/>
            <a:t>construyendo</a:t>
          </a:r>
          <a:r>
            <a:rPr lang="en-US" dirty="0"/>
            <a:t> software FIABLE?</a:t>
          </a:r>
        </a:p>
      </dgm:t>
    </dgm:pt>
    <dgm:pt modelId="{4EEACA2F-CD18-4D31-9B96-DFFA65CF3998}" type="parTrans" cxnId="{0F282F3C-D4CC-4F60-AC4C-11487F74AB98}">
      <dgm:prSet/>
      <dgm:spPr/>
      <dgm:t>
        <a:bodyPr/>
        <a:lstStyle/>
        <a:p>
          <a:endParaRPr lang="en-US"/>
        </a:p>
      </dgm:t>
    </dgm:pt>
    <dgm:pt modelId="{44B3ACD4-32C9-4611-ACA7-F10A6CC3E32F}" type="sibTrans" cxnId="{0F282F3C-D4CC-4F60-AC4C-11487F74AB98}">
      <dgm:prSet/>
      <dgm:spPr/>
      <dgm:t>
        <a:bodyPr/>
        <a:lstStyle/>
        <a:p>
          <a:endParaRPr lang="en-US"/>
        </a:p>
      </dgm:t>
    </dgm:pt>
    <dgm:pt modelId="{A000C87B-E538-47D3-9AC8-7180EB25C15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s-CO" dirty="0"/>
            <a:t>Errores de Software</a:t>
          </a:r>
          <a:endParaRPr lang="en-US" dirty="0"/>
        </a:p>
      </dgm:t>
    </dgm:pt>
    <dgm:pt modelId="{92B70F61-818F-4585-9DF7-725310DD265E}" type="parTrans" cxnId="{1AA10246-3685-4BBE-AB06-49419B7553A0}">
      <dgm:prSet/>
      <dgm:spPr/>
      <dgm:t>
        <a:bodyPr/>
        <a:lstStyle/>
        <a:p>
          <a:endParaRPr lang="en-US"/>
        </a:p>
      </dgm:t>
    </dgm:pt>
    <dgm:pt modelId="{414E8E30-8113-4134-A9F9-58B01C9133A2}" type="sibTrans" cxnId="{1AA10246-3685-4BBE-AB06-49419B7553A0}">
      <dgm:prSet/>
      <dgm:spPr/>
      <dgm:t>
        <a:bodyPr/>
        <a:lstStyle/>
        <a:p>
          <a:endParaRPr lang="en-US"/>
        </a:p>
      </dgm:t>
    </dgm:pt>
    <dgm:pt modelId="{B8E741DF-EA1B-4E01-ACFF-A1FC0E83276F}">
      <dgm:prSet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Falta de soporte</a:t>
          </a:r>
          <a:endParaRPr lang="en-US" dirty="0"/>
        </a:p>
      </dgm:t>
    </dgm:pt>
    <dgm:pt modelId="{6727E7CD-84EA-47B3-AC36-60C585E94908}" type="parTrans" cxnId="{74BE2F15-8CE2-451D-9E09-A6A062266A2E}">
      <dgm:prSet/>
      <dgm:spPr/>
      <dgm:t>
        <a:bodyPr/>
        <a:lstStyle/>
        <a:p>
          <a:endParaRPr lang="en-US"/>
        </a:p>
      </dgm:t>
    </dgm:pt>
    <dgm:pt modelId="{748DDEC9-F478-4096-85B6-96964095F0D7}" type="sibTrans" cxnId="{74BE2F15-8CE2-451D-9E09-A6A062266A2E}">
      <dgm:prSet/>
      <dgm:spPr/>
      <dgm:t>
        <a:bodyPr/>
        <a:lstStyle/>
        <a:p>
          <a:endParaRPr lang="en-US"/>
        </a:p>
      </dgm:t>
    </dgm:pt>
    <dgm:pt modelId="{6D8857FC-EAC8-45CC-AF43-A0F909435843}">
      <dgm:prSet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​Suplementos de energía / Generadores</a:t>
          </a:r>
          <a:endParaRPr lang="en-US" dirty="0"/>
        </a:p>
      </dgm:t>
    </dgm:pt>
    <dgm:pt modelId="{9AB637BD-E903-451A-BCF3-0E2BF7DC355B}" type="parTrans" cxnId="{6ED895FF-3510-4350-B77A-A3A49176BCB1}">
      <dgm:prSet/>
      <dgm:spPr/>
      <dgm:t>
        <a:bodyPr/>
        <a:lstStyle/>
        <a:p>
          <a:endParaRPr lang="es-CO"/>
        </a:p>
      </dgm:t>
    </dgm:pt>
    <dgm:pt modelId="{10EB34F5-98A5-4CDF-99C6-449CCF1317D5}" type="sibTrans" cxnId="{6ED895FF-3510-4350-B77A-A3A49176BCB1}">
      <dgm:prSet/>
      <dgm:spPr/>
    </dgm:pt>
    <dgm:pt modelId="{1B0D711A-D599-46DC-8030-E9A79C04250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Redundancia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multiples </a:t>
          </a:r>
          <a:r>
            <a:rPr lang="en-US" dirty="0" err="1"/>
            <a:t>máquinas</a:t>
          </a:r>
          <a:r>
            <a:rPr lang="en-US" dirty="0"/>
            <a:t> solo se require para un </a:t>
          </a:r>
          <a:r>
            <a:rPr lang="en-US" dirty="0" err="1"/>
            <a:t>pequeño</a:t>
          </a:r>
          <a:r>
            <a:rPr lang="en-US" dirty="0"/>
            <a:t> </a:t>
          </a:r>
          <a:r>
            <a:rPr lang="en-US" dirty="0" err="1"/>
            <a:t>número</a:t>
          </a:r>
          <a:r>
            <a:rPr lang="en-US" dirty="0"/>
            <a:t> de </a:t>
          </a:r>
          <a:r>
            <a:rPr lang="en-US" dirty="0" err="1"/>
            <a:t>aplicaciones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que</a:t>
          </a:r>
          <a:r>
            <a:rPr lang="en-US" dirty="0"/>
            <a:t> la </a:t>
          </a:r>
          <a:r>
            <a:rPr lang="en-US" dirty="0" err="1"/>
            <a:t>disponibilidad</a:t>
          </a:r>
          <a:r>
            <a:rPr lang="en-US" dirty="0"/>
            <a:t> de la </a:t>
          </a:r>
          <a:r>
            <a:rPr lang="en-US" dirty="0" err="1"/>
            <a:t>información</a:t>
          </a:r>
          <a:r>
            <a:rPr lang="en-US" dirty="0"/>
            <a:t> es </a:t>
          </a:r>
          <a:r>
            <a:rPr lang="en-US" dirty="0" err="1"/>
            <a:t>esencial</a:t>
          </a:r>
          <a:r>
            <a:rPr lang="en-US" dirty="0"/>
            <a:t>.</a:t>
          </a:r>
        </a:p>
      </dgm:t>
    </dgm:pt>
    <dgm:pt modelId="{77DAB9E1-AD16-4E41-9D74-BA952F9BF6B5}" type="parTrans" cxnId="{DBA6F255-4B82-477B-8F21-8429A548DBBA}">
      <dgm:prSet/>
      <dgm:spPr/>
      <dgm:t>
        <a:bodyPr/>
        <a:lstStyle/>
        <a:p>
          <a:endParaRPr lang="es-CO"/>
        </a:p>
      </dgm:t>
    </dgm:pt>
    <dgm:pt modelId="{EB5DD347-5D65-4BC0-9D5B-F89694635709}" type="sibTrans" cxnId="{DBA6F255-4B82-477B-8F21-8429A548DBBA}">
      <dgm:prSet/>
      <dgm:spPr/>
    </dgm:pt>
    <dgm:pt modelId="{76DA8792-3C49-4F87-8ABA-091227A63B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Error del kernel de Linux del 30 de Junio de 2012 </a:t>
          </a:r>
          <a:r>
            <a:rPr lang="en-US" dirty="0" err="1"/>
            <a:t>por</a:t>
          </a:r>
          <a:r>
            <a:rPr lang="en-US" dirty="0"/>
            <a:t> </a:t>
          </a:r>
          <a:r>
            <a:rPr lang="en-US" dirty="0" err="1"/>
            <a:t>el</a:t>
          </a:r>
          <a:r>
            <a:rPr lang="en-US" dirty="0"/>
            <a:t> </a:t>
          </a:r>
          <a:r>
            <a:rPr lang="en-US" dirty="0" err="1"/>
            <a:t>segundo</a:t>
          </a:r>
          <a:r>
            <a:rPr lang="en-US" dirty="0"/>
            <a:t> extra</a:t>
          </a:r>
        </a:p>
      </dgm:t>
    </dgm:pt>
    <dgm:pt modelId="{EA9DF330-7099-4E22-9204-6AAB3432989E}" type="parTrans" cxnId="{4823266A-1248-41EB-A5EB-272E8077F570}">
      <dgm:prSet/>
      <dgm:spPr/>
      <dgm:t>
        <a:bodyPr/>
        <a:lstStyle/>
        <a:p>
          <a:endParaRPr lang="es-CO"/>
        </a:p>
      </dgm:t>
    </dgm:pt>
    <dgm:pt modelId="{35B26B31-EBCC-4A6C-9299-D8C2FDEB1345}" type="sibTrans" cxnId="{4823266A-1248-41EB-A5EB-272E8077F570}">
      <dgm:prSet/>
      <dgm:spPr/>
    </dgm:pt>
    <dgm:pt modelId="{EB15A620-92BB-4DF2-9D22-18D91C8028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Fallo </a:t>
          </a:r>
          <a:r>
            <a:rPr lang="en-US" dirty="0" err="1"/>
            <a:t>en</a:t>
          </a:r>
          <a:r>
            <a:rPr lang="en-US" dirty="0"/>
            <a:t> un </a:t>
          </a:r>
          <a:r>
            <a:rPr lang="en-US" dirty="0" err="1"/>
            <a:t>servicio</a:t>
          </a:r>
          <a:endParaRPr lang="en-US" dirty="0"/>
        </a:p>
      </dgm:t>
    </dgm:pt>
    <dgm:pt modelId="{64080749-1EFF-459F-852D-D52A9D92C688}" type="parTrans" cxnId="{E92EEC19-64DF-4A57-A6BB-522C0820A63B}">
      <dgm:prSet/>
      <dgm:spPr/>
      <dgm:t>
        <a:bodyPr/>
        <a:lstStyle/>
        <a:p>
          <a:endParaRPr lang="es-CO"/>
        </a:p>
      </dgm:t>
    </dgm:pt>
    <dgm:pt modelId="{C7EE59DE-DC67-4E7E-9A5B-1DF83E6FF3E5}" type="sibTrans" cxnId="{E92EEC19-64DF-4A57-A6BB-522C0820A63B}">
      <dgm:prSet/>
      <dgm:spPr/>
    </dgm:pt>
    <dgm:pt modelId="{130B4AD8-0B2A-49A1-ACFF-762F3E0722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Fallos</a:t>
          </a:r>
          <a:r>
            <a:rPr lang="en-US" dirty="0"/>
            <a:t> </a:t>
          </a:r>
          <a:r>
            <a:rPr lang="en-US" dirty="0" err="1"/>
            <a:t>en</a:t>
          </a:r>
          <a:r>
            <a:rPr lang="en-US" dirty="0"/>
            <a:t> </a:t>
          </a:r>
          <a:r>
            <a:rPr lang="en-US" dirty="0" err="1"/>
            <a:t>cascada</a:t>
          </a:r>
          <a:endParaRPr lang="en-US" dirty="0"/>
        </a:p>
      </dgm:t>
    </dgm:pt>
    <dgm:pt modelId="{EA62297D-B34C-4AC5-8D72-7BAB8ABBFDFA}" type="parTrans" cxnId="{36D76DE4-3BA7-4CFD-BAF2-C3DFDB11D54F}">
      <dgm:prSet/>
      <dgm:spPr/>
      <dgm:t>
        <a:bodyPr/>
        <a:lstStyle/>
        <a:p>
          <a:endParaRPr lang="es-CO"/>
        </a:p>
      </dgm:t>
    </dgm:pt>
    <dgm:pt modelId="{32E2F87A-794F-4D2D-8164-BCF3C16CBA4E}" type="sibTrans" cxnId="{36D76DE4-3BA7-4CFD-BAF2-C3DFDB11D54F}">
      <dgm:prSet/>
      <dgm:spPr/>
    </dgm:pt>
    <dgm:pt modelId="{3163EFAE-8E25-463A-B575-069CDE5A09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Suelen</a:t>
          </a:r>
          <a:r>
            <a:rPr lang="en-US" dirty="0"/>
            <a:t> </a:t>
          </a:r>
          <a:r>
            <a:rPr lang="en-US" dirty="0" err="1"/>
            <a:t>darse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</a:t>
          </a:r>
          <a:r>
            <a:rPr lang="en-US" dirty="0" err="1"/>
            <a:t>suposiciones</a:t>
          </a:r>
          <a:r>
            <a:rPr lang="en-US" dirty="0"/>
            <a:t> </a:t>
          </a:r>
          <a:r>
            <a:rPr lang="en-US" dirty="0" err="1"/>
            <a:t>sobre</a:t>
          </a:r>
          <a:r>
            <a:rPr lang="en-US" dirty="0"/>
            <a:t> </a:t>
          </a:r>
          <a:r>
            <a:rPr lang="en-US" dirty="0" err="1"/>
            <a:t>el</a:t>
          </a:r>
          <a:r>
            <a:rPr lang="en-US" dirty="0"/>
            <a:t> </a:t>
          </a:r>
          <a:r>
            <a:rPr lang="en-US" dirty="0" err="1"/>
            <a:t>entorno</a:t>
          </a:r>
          <a:r>
            <a:rPr lang="en-US" dirty="0"/>
            <a:t> </a:t>
          </a:r>
          <a:r>
            <a:rPr lang="en-US" dirty="0" err="1"/>
            <a:t>que</a:t>
          </a:r>
          <a:r>
            <a:rPr lang="en-US" dirty="0"/>
            <a:t> </a:t>
          </a:r>
          <a:r>
            <a:rPr lang="en-US" dirty="0" err="1"/>
            <a:t>suelen</a:t>
          </a:r>
          <a:r>
            <a:rPr lang="en-US" dirty="0"/>
            <a:t> ser </a:t>
          </a:r>
          <a:r>
            <a:rPr lang="en-US" dirty="0" err="1"/>
            <a:t>ciertas</a:t>
          </a:r>
          <a:endParaRPr lang="en-US" dirty="0"/>
        </a:p>
      </dgm:t>
    </dgm:pt>
    <dgm:pt modelId="{72EE203C-A950-48B2-AFB8-618B8032EBE1}" type="parTrans" cxnId="{D7BDF510-5472-4E5F-A565-3479649E3423}">
      <dgm:prSet/>
      <dgm:spPr/>
      <dgm:t>
        <a:bodyPr/>
        <a:lstStyle/>
        <a:p>
          <a:endParaRPr lang="es-CO"/>
        </a:p>
      </dgm:t>
    </dgm:pt>
    <dgm:pt modelId="{A3EE7759-C22C-40CF-B099-2A8990F40032}" type="sibTrans" cxnId="{D7BDF510-5472-4E5F-A565-3479649E3423}">
      <dgm:prSet/>
      <dgm:spPr/>
    </dgm:pt>
    <dgm:pt modelId="{42C51B5F-13FF-42F8-910F-3484E6B154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TESTING!</a:t>
          </a:r>
        </a:p>
      </dgm:t>
    </dgm:pt>
    <dgm:pt modelId="{FA5B84B6-A252-41FE-AFE3-81C46E747642}" type="parTrans" cxnId="{E6B80DBB-65D1-42A5-ADD2-F5657E5940E1}">
      <dgm:prSet/>
      <dgm:spPr/>
      <dgm:t>
        <a:bodyPr/>
        <a:lstStyle/>
        <a:p>
          <a:endParaRPr lang="es-CO"/>
        </a:p>
      </dgm:t>
    </dgm:pt>
    <dgm:pt modelId="{2564635F-38C1-472B-A9A9-0D5331E99CD4}" type="sibTrans" cxnId="{E6B80DBB-65D1-42A5-ADD2-F5657E5940E1}">
      <dgm:prSet/>
      <dgm:spPr/>
    </dgm:pt>
    <dgm:pt modelId="{638EEDE9-7463-453A-84D7-31B22B90D9C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Diseñar</a:t>
          </a:r>
          <a:r>
            <a:rPr lang="en-US" dirty="0"/>
            <a:t> para minimizer las </a:t>
          </a:r>
          <a:r>
            <a:rPr lang="en-US" dirty="0" err="1"/>
            <a:t>posibilidades</a:t>
          </a:r>
          <a:r>
            <a:rPr lang="en-US" dirty="0"/>
            <a:t> de </a:t>
          </a:r>
          <a:r>
            <a:rPr lang="en-US" dirty="0" err="1"/>
            <a:t>hacer</a:t>
          </a:r>
          <a:r>
            <a:rPr lang="en-US" dirty="0"/>
            <a:t> las </a:t>
          </a:r>
          <a:r>
            <a:rPr lang="en-US" dirty="0" err="1"/>
            <a:t>cosas</a:t>
          </a:r>
          <a:r>
            <a:rPr lang="en-US" dirty="0"/>
            <a:t> mal</a:t>
          </a:r>
        </a:p>
      </dgm:t>
    </dgm:pt>
    <dgm:pt modelId="{6A10DECB-A6E6-4D97-9891-67DA85AEC824}" type="parTrans" cxnId="{7F8A3D8F-C762-411C-B47D-186AEA0B1101}">
      <dgm:prSet/>
      <dgm:spPr/>
      <dgm:t>
        <a:bodyPr/>
        <a:lstStyle/>
        <a:p>
          <a:endParaRPr lang="es-CO"/>
        </a:p>
      </dgm:t>
    </dgm:pt>
    <dgm:pt modelId="{4EA537A6-19F6-4740-8295-07645372F3B0}" type="sibTrans" cxnId="{7F8A3D8F-C762-411C-B47D-186AEA0B1101}">
      <dgm:prSet/>
      <dgm:spPr/>
    </dgm:pt>
    <dgm:pt modelId="{F8F4DB28-6B3F-4464-B867-56CEC1883D8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Abstracción</a:t>
          </a:r>
          <a:endParaRPr lang="en-US" dirty="0"/>
        </a:p>
      </dgm:t>
    </dgm:pt>
    <dgm:pt modelId="{FB4612E8-1485-43F2-8C04-2CAF86875FE2}" type="parTrans" cxnId="{AC39CAFF-16DE-4880-B450-410155690EDA}">
      <dgm:prSet/>
      <dgm:spPr/>
      <dgm:t>
        <a:bodyPr/>
        <a:lstStyle/>
        <a:p>
          <a:endParaRPr lang="es-CO"/>
        </a:p>
      </dgm:t>
    </dgm:pt>
    <dgm:pt modelId="{C6036ECC-9FFC-499E-AD14-D461791979F6}" type="sibTrans" cxnId="{AC39CAFF-16DE-4880-B450-410155690EDA}">
      <dgm:prSet/>
      <dgm:spPr/>
    </dgm:pt>
    <dgm:pt modelId="{89F01C9B-BC52-425D-A2D1-86E05289115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Entornois de prueba y Testing</a:t>
          </a:r>
          <a:endParaRPr lang="en-US" dirty="0"/>
        </a:p>
      </dgm:t>
    </dgm:pt>
    <dgm:pt modelId="{2DB4C899-672D-4945-8923-1C449F4CF2E9}" type="parTrans" cxnId="{F2F22943-9947-45FC-883A-7E2968307F64}">
      <dgm:prSet/>
      <dgm:spPr/>
      <dgm:t>
        <a:bodyPr/>
        <a:lstStyle/>
        <a:p>
          <a:endParaRPr lang="es-CO"/>
        </a:p>
      </dgm:t>
    </dgm:pt>
    <dgm:pt modelId="{8C02A8AE-C885-46FE-9650-AD7CC5C17DD6}" type="sibTrans" cxnId="{F2F22943-9947-45FC-883A-7E2968307F64}">
      <dgm:prSet/>
      <dgm:spPr/>
    </dgm:pt>
    <dgm:pt modelId="{A8755A31-5F2F-4D5F-A526-2C3894BD16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Políticas</a:t>
          </a:r>
          <a:r>
            <a:rPr lang="en-US" dirty="0"/>
            <a:t> </a:t>
          </a:r>
          <a:r>
            <a:rPr lang="en-US" dirty="0" err="1"/>
            <a:t>claras</a:t>
          </a:r>
          <a:r>
            <a:rPr lang="en-US" dirty="0"/>
            <a:t> de </a:t>
          </a:r>
          <a:r>
            <a:rPr lang="en-US" dirty="0" err="1"/>
            <a:t>actualización</a:t>
          </a:r>
          <a:r>
            <a:rPr lang="en-US" dirty="0"/>
            <a:t> y </a:t>
          </a:r>
          <a:r>
            <a:rPr lang="en-US" dirty="0" err="1"/>
            <a:t>hacerla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zonas/</a:t>
          </a:r>
          <a:r>
            <a:rPr lang="en-US" dirty="0" err="1"/>
            <a:t>fases</a:t>
          </a:r>
          <a:r>
            <a:rPr lang="en-US" dirty="0"/>
            <a:t> con control de versions</a:t>
          </a:r>
        </a:p>
      </dgm:t>
    </dgm:pt>
    <dgm:pt modelId="{A6289700-7939-4012-9943-2353429B6014}" type="parTrans" cxnId="{59D16DF1-DB28-4A0E-B827-F000FB540EA4}">
      <dgm:prSet/>
      <dgm:spPr/>
      <dgm:t>
        <a:bodyPr/>
        <a:lstStyle/>
        <a:p>
          <a:endParaRPr lang="es-CO"/>
        </a:p>
      </dgm:t>
    </dgm:pt>
    <dgm:pt modelId="{8E2BCE65-2EC9-41B4-9C2F-55ECC08E8151}" type="sibTrans" cxnId="{59D16DF1-DB28-4A0E-B827-F000FB540EA4}">
      <dgm:prSet/>
      <dgm:spPr/>
    </dgm:pt>
    <dgm:pt modelId="{237BC259-5FF5-4093-859F-A323220D40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Implementar</a:t>
          </a:r>
          <a:r>
            <a:rPr lang="en-US" dirty="0"/>
            <a:t> </a:t>
          </a:r>
          <a:r>
            <a:rPr lang="en-US" dirty="0" err="1"/>
            <a:t>buenas</a:t>
          </a:r>
          <a:r>
            <a:rPr lang="en-US" dirty="0"/>
            <a:t> </a:t>
          </a:r>
          <a:r>
            <a:rPr lang="en-US" dirty="0" err="1"/>
            <a:t>políticas</a:t>
          </a:r>
          <a:r>
            <a:rPr lang="en-US" dirty="0"/>
            <a:t> de gestion y </a:t>
          </a:r>
          <a:r>
            <a:rPr lang="en-US" dirty="0" err="1"/>
            <a:t>capacitación</a:t>
          </a:r>
          <a:endParaRPr lang="en-US" dirty="0"/>
        </a:p>
      </dgm:t>
    </dgm:pt>
    <dgm:pt modelId="{B6CCF2A7-0351-40F8-AC20-BAD1ACB7806C}" type="parTrans" cxnId="{73185B9E-C60B-4F70-8FB1-C6B7C94ED37A}">
      <dgm:prSet/>
      <dgm:spPr/>
      <dgm:t>
        <a:bodyPr/>
        <a:lstStyle/>
        <a:p>
          <a:endParaRPr lang="es-CO"/>
        </a:p>
      </dgm:t>
    </dgm:pt>
    <dgm:pt modelId="{FBD0F9CB-19E6-4070-A1E9-9E1A6376BC84}" type="sibTrans" cxnId="{73185B9E-C60B-4F70-8FB1-C6B7C94ED37A}">
      <dgm:prSet/>
      <dgm:spPr/>
    </dgm:pt>
    <dgm:pt modelId="{233FE94A-3FCD-41E2-84FA-51D5E207C03B}" type="pres">
      <dgm:prSet presAssocID="{8DA86468-F303-4EAD-AD00-7AEA6FF352A9}" presName="Name0" presStyleCnt="0">
        <dgm:presLayoutVars>
          <dgm:dir/>
          <dgm:resizeHandles val="exact"/>
        </dgm:presLayoutVars>
      </dgm:prSet>
      <dgm:spPr/>
    </dgm:pt>
    <dgm:pt modelId="{5AC82993-7D3A-4869-99DC-DCBD81567491}" type="pres">
      <dgm:prSet presAssocID="{EA264417-99DB-4641-B77C-E7D3184D19D3}" presName="compNode" presStyleCnt="0"/>
      <dgm:spPr/>
    </dgm:pt>
    <dgm:pt modelId="{B34CCD8F-7C7A-49D6-8FB9-79EA65DDAA1B}" type="pres">
      <dgm:prSet presAssocID="{EA264417-99DB-4641-B77C-E7D3184D19D3}" presName="pictRect" presStyleLbl="revTx" presStyleIdx="0" presStyleCnt="6">
        <dgm:presLayoutVars>
          <dgm:chMax val="0"/>
          <dgm:bulletEnabled/>
        </dgm:presLayoutVars>
      </dgm:prSet>
      <dgm:spPr/>
    </dgm:pt>
    <dgm:pt modelId="{C7F75836-3B7F-44FC-AA2B-D9368CBAD2A0}" type="pres">
      <dgm:prSet presAssocID="{EA264417-99DB-4641-B77C-E7D3184D19D3}" presName="textRect" presStyleLbl="revTx" presStyleIdx="1" presStyleCnt="6">
        <dgm:presLayoutVars>
          <dgm:bulletEnabled/>
        </dgm:presLayoutVars>
      </dgm:prSet>
      <dgm:spPr/>
    </dgm:pt>
    <dgm:pt modelId="{36402BD0-1B78-4642-B403-73EE9B0C42DE}" type="pres">
      <dgm:prSet presAssocID="{C016A511-4795-4EC0-8136-A0B76131B66A}" presName="sibTrans" presStyleLbl="sibTrans2D1" presStyleIdx="0" presStyleCnt="0"/>
      <dgm:spPr/>
    </dgm:pt>
    <dgm:pt modelId="{9E4F42EE-C456-423F-8378-4AEEBBE1DAD8}" type="pres">
      <dgm:prSet presAssocID="{7E496FCD-7256-4BDE-8EBD-68422A93EDE2}" presName="compNode" presStyleCnt="0"/>
      <dgm:spPr/>
    </dgm:pt>
    <dgm:pt modelId="{8801A75C-E6B4-4EC2-8B2A-D3F35F546DCE}" type="pres">
      <dgm:prSet presAssocID="{7E496FCD-7256-4BDE-8EBD-68422A93EDE2}" presName="pictRect" presStyleLbl="revTx" presStyleIdx="2" presStyleCnt="6">
        <dgm:presLayoutVars>
          <dgm:chMax val="0"/>
          <dgm:bulletEnabled/>
        </dgm:presLayoutVars>
      </dgm:prSet>
      <dgm:spPr/>
    </dgm:pt>
    <dgm:pt modelId="{3BAE6815-6A06-4E8D-8CF2-F78A696006B4}" type="pres">
      <dgm:prSet presAssocID="{7E496FCD-7256-4BDE-8EBD-68422A93EDE2}" presName="textRect" presStyleLbl="revTx" presStyleIdx="3" presStyleCnt="6">
        <dgm:presLayoutVars>
          <dgm:bulletEnabled/>
        </dgm:presLayoutVars>
      </dgm:prSet>
      <dgm:spPr/>
    </dgm:pt>
    <dgm:pt modelId="{76062E17-A0EF-4DDD-95F6-D415022CDC4A}" type="pres">
      <dgm:prSet presAssocID="{5D9C8583-EBDA-4975-84B9-2C6E24920BB5}" presName="sibTrans" presStyleLbl="sibTrans2D1" presStyleIdx="0" presStyleCnt="0"/>
      <dgm:spPr/>
    </dgm:pt>
    <dgm:pt modelId="{B71EB810-8DA3-4923-AFD4-5ADF527BE1C1}" type="pres">
      <dgm:prSet presAssocID="{A000C87B-E538-47D3-9AC8-7180EB25C151}" presName="compNode" presStyleCnt="0"/>
      <dgm:spPr/>
    </dgm:pt>
    <dgm:pt modelId="{7B8B1DF6-28FE-4B10-A2C1-C91F9E0B2268}" type="pres">
      <dgm:prSet presAssocID="{A000C87B-E538-47D3-9AC8-7180EB25C151}" presName="pictRect" presStyleLbl="revTx" presStyleIdx="4" presStyleCnt="6">
        <dgm:presLayoutVars>
          <dgm:chMax val="0"/>
          <dgm:bulletEnabled/>
        </dgm:presLayoutVars>
      </dgm:prSet>
      <dgm:spPr/>
    </dgm:pt>
    <dgm:pt modelId="{F35468A3-8182-4734-97B1-AD6CE94ECCF7}" type="pres">
      <dgm:prSet presAssocID="{A000C87B-E538-47D3-9AC8-7180EB25C151}" presName="textRect" presStyleLbl="revTx" presStyleIdx="5" presStyleCnt="6">
        <dgm:presLayoutVars>
          <dgm:bulletEnabled/>
        </dgm:presLayoutVars>
      </dgm:prSet>
      <dgm:spPr/>
    </dgm:pt>
  </dgm:ptLst>
  <dgm:cxnLst>
    <dgm:cxn modelId="{B52DDC00-9EDE-4657-800E-ABB869172CA4}" srcId="{EA264417-99DB-4641-B77C-E7D3184D19D3}" destId="{1603482B-21B6-4EE8-8759-EA2EED84753F}" srcOrd="0" destOrd="0" parTransId="{9E202C09-FEDA-429D-B314-0C1DB0A56FB8}" sibTransId="{FCFD9D07-93EA-4E41-BBBB-E1F71A7BA858}"/>
    <dgm:cxn modelId="{23860D05-61E1-4936-9DE6-842E42DB868E}" type="presOf" srcId="{130B4AD8-0B2A-49A1-ACFF-762F3E07223E}" destId="{F35468A3-8182-4734-97B1-AD6CE94ECCF7}" srcOrd="0" destOrd="3" presId="urn:microsoft.com/office/officeart/2024/3/layout/hArchList1"/>
    <dgm:cxn modelId="{0625AF0B-8DD8-4C7B-AA90-046BD61CC68B}" srcId="{8DA86468-F303-4EAD-AD00-7AEA6FF352A9}" destId="{EA264417-99DB-4641-B77C-E7D3184D19D3}" srcOrd="0" destOrd="0" parTransId="{7B2258F0-F671-4994-A415-CEB2A6676127}" sibTransId="{C016A511-4795-4EC0-8136-A0B76131B66A}"/>
    <dgm:cxn modelId="{CDE2FC0B-AA45-4C89-BC5F-9E3507D7DF6D}" srcId="{8DA86468-F303-4EAD-AD00-7AEA6FF352A9}" destId="{7E496FCD-7256-4BDE-8EBD-68422A93EDE2}" srcOrd="1" destOrd="0" parTransId="{D5376980-5F31-43C4-BE00-65B1AF2FD317}" sibTransId="{5D9C8583-EBDA-4975-84B9-2C6E24920BB5}"/>
    <dgm:cxn modelId="{D7BDF510-5472-4E5F-A565-3479649E3423}" srcId="{A000C87B-E538-47D3-9AC8-7180EB25C151}" destId="{3163EFAE-8E25-463A-B575-069CDE5A09F6}" srcOrd="4" destOrd="0" parTransId="{72EE203C-A950-48B2-AFB8-618B8032EBE1}" sibTransId="{A3EE7759-C22C-40CF-B099-2A8990F40032}"/>
    <dgm:cxn modelId="{74BE2F15-8CE2-451D-9E09-A6A062266A2E}" srcId="{A000C87B-E538-47D3-9AC8-7180EB25C151}" destId="{B8E741DF-EA1B-4E01-ACFF-A1FC0E83276F}" srcOrd="0" destOrd="0" parTransId="{6727E7CD-84EA-47B3-AC36-60C585E94908}" sibTransId="{748DDEC9-F478-4096-85B6-96964095F0D7}"/>
    <dgm:cxn modelId="{E92EEC19-64DF-4A57-A6BB-522C0820A63B}" srcId="{A000C87B-E538-47D3-9AC8-7180EB25C151}" destId="{EB15A620-92BB-4DF2-9D22-18D91C80286C}" srcOrd="2" destOrd="0" parTransId="{64080749-1EFF-459F-852D-D52A9D92C688}" sibTransId="{C7EE59DE-DC67-4E7E-9A5B-1DF83E6FF3E5}"/>
    <dgm:cxn modelId="{FE6B0520-92AB-412A-9C33-8C4A4810C00D}" type="presOf" srcId="{EB15A620-92BB-4DF2-9D22-18D91C80286C}" destId="{F35468A3-8182-4734-97B1-AD6CE94ECCF7}" srcOrd="0" destOrd="2" presId="urn:microsoft.com/office/officeart/2024/3/layout/hArchList1"/>
    <dgm:cxn modelId="{9AB9E236-E3FA-489A-A2DB-3345C29920AA}" type="presOf" srcId="{1603482B-21B6-4EE8-8759-EA2EED84753F}" destId="{C7F75836-3B7F-44FC-AA2B-D9368CBAD2A0}" srcOrd="0" destOrd="0" presId="urn:microsoft.com/office/officeart/2024/3/layout/hArchList1"/>
    <dgm:cxn modelId="{0F282F3C-D4CC-4F60-AC4C-11487F74AB98}" srcId="{7E496FCD-7256-4BDE-8EBD-68422A93EDE2}" destId="{24818320-94FE-4E35-AFA5-8B0F112DF718}" srcOrd="0" destOrd="0" parTransId="{4EEACA2F-CD18-4D31-9B96-DFFA65CF3998}" sibTransId="{44B3ACD4-32C9-4611-ACA7-F10A6CC3E32F}"/>
    <dgm:cxn modelId="{F2F22943-9947-45FC-883A-7E2968307F64}" srcId="{7E496FCD-7256-4BDE-8EBD-68422A93EDE2}" destId="{89F01C9B-BC52-425D-A2D1-86E05289115A}" srcOrd="3" destOrd="0" parTransId="{2DB4C899-672D-4945-8923-1C449F4CF2E9}" sibTransId="{8C02A8AE-C885-46FE-9650-AD7CC5C17DD6}"/>
    <dgm:cxn modelId="{1AA10246-3685-4BBE-AB06-49419B7553A0}" srcId="{8DA86468-F303-4EAD-AD00-7AEA6FF352A9}" destId="{A000C87B-E538-47D3-9AC8-7180EB25C151}" srcOrd="2" destOrd="0" parTransId="{92B70F61-818F-4585-9DF7-725310DD265E}" sibTransId="{414E8E30-8113-4134-A9F9-58B01C9133A2}"/>
    <dgm:cxn modelId="{4823266A-1248-41EB-A5EB-272E8077F570}" srcId="{A000C87B-E538-47D3-9AC8-7180EB25C151}" destId="{76DA8792-3C49-4F87-8ABA-091227A63BEC}" srcOrd="1" destOrd="0" parTransId="{EA9DF330-7099-4E22-9204-6AAB3432989E}" sibTransId="{35B26B31-EBCC-4A6C-9299-D8C2FDEB1345}"/>
    <dgm:cxn modelId="{C1D5A94B-2889-4A6E-AE4A-DD7AA4094C01}" type="presOf" srcId="{F8F4DB28-6B3F-4464-B867-56CEC1883D88}" destId="{3BAE6815-6A06-4E8D-8CF2-F78A696006B4}" srcOrd="0" destOrd="2" presId="urn:microsoft.com/office/officeart/2024/3/layout/hArchList1"/>
    <dgm:cxn modelId="{F260B16F-D453-40BC-903C-3C9497D27CB0}" type="presOf" srcId="{B8E741DF-EA1B-4E01-ACFF-A1FC0E83276F}" destId="{F35468A3-8182-4734-97B1-AD6CE94ECCF7}" srcOrd="0" destOrd="0" presId="urn:microsoft.com/office/officeart/2024/3/layout/hArchList1"/>
    <dgm:cxn modelId="{DBA6F255-4B82-477B-8F21-8429A548DBBA}" srcId="{EA264417-99DB-4641-B77C-E7D3184D19D3}" destId="{1B0D711A-D599-46DC-8030-E9A79C04250E}" srcOrd="2" destOrd="0" parTransId="{77DAB9E1-AD16-4E41-9D74-BA952F9BF6B5}" sibTransId="{EB5DD347-5D65-4BC0-9D5B-F89694635709}"/>
    <dgm:cxn modelId="{ABCBEB79-089F-48C5-AF67-70D0599C6DB1}" type="presOf" srcId="{8DA86468-F303-4EAD-AD00-7AEA6FF352A9}" destId="{233FE94A-3FCD-41E2-84FA-51D5E207C03B}" srcOrd="0" destOrd="0" presId="urn:microsoft.com/office/officeart/2024/3/layout/hArchList1"/>
    <dgm:cxn modelId="{EA97917D-2C20-48FB-9EE6-A83BC7619BAC}" type="presOf" srcId="{6D8857FC-EAC8-45CC-AF43-A0F909435843}" destId="{C7F75836-3B7F-44FC-AA2B-D9368CBAD2A0}" srcOrd="0" destOrd="1" presId="urn:microsoft.com/office/officeart/2024/3/layout/hArchList1"/>
    <dgm:cxn modelId="{7F8A3D8F-C762-411C-B47D-186AEA0B1101}" srcId="{7E496FCD-7256-4BDE-8EBD-68422A93EDE2}" destId="{638EEDE9-7463-453A-84D7-31B22B90D9CC}" srcOrd="1" destOrd="0" parTransId="{6A10DECB-A6E6-4D97-9891-67DA85AEC824}" sibTransId="{4EA537A6-19F6-4740-8295-07645372F3B0}"/>
    <dgm:cxn modelId="{5994A690-7698-458B-8FC9-585EBD121BD0}" type="presOf" srcId="{42C51B5F-13FF-42F8-910F-3484E6B15485}" destId="{F35468A3-8182-4734-97B1-AD6CE94ECCF7}" srcOrd="0" destOrd="5" presId="urn:microsoft.com/office/officeart/2024/3/layout/hArchList1"/>
    <dgm:cxn modelId="{73185B9E-C60B-4F70-8FB1-C6B7C94ED37A}" srcId="{7E496FCD-7256-4BDE-8EBD-68422A93EDE2}" destId="{237BC259-5FF5-4093-859F-A323220D404D}" srcOrd="5" destOrd="0" parTransId="{B6CCF2A7-0351-40F8-AC20-BAD1ACB7806C}" sibTransId="{FBD0F9CB-19E6-4070-A1E9-9E1A6376BC84}"/>
    <dgm:cxn modelId="{455A25A1-6BD2-4A54-9EA1-56E042EBD7AD}" type="presOf" srcId="{C016A511-4795-4EC0-8136-A0B76131B66A}" destId="{36402BD0-1B78-4642-B403-73EE9B0C42DE}" srcOrd="0" destOrd="0" presId="urn:microsoft.com/office/officeart/2024/3/layout/hArchList1"/>
    <dgm:cxn modelId="{0EEFE6AB-668C-4832-AC7A-98EB4EC62EDB}" type="presOf" srcId="{EA264417-99DB-4641-B77C-E7D3184D19D3}" destId="{B34CCD8F-7C7A-49D6-8FB9-79EA65DDAA1B}" srcOrd="0" destOrd="0" presId="urn:microsoft.com/office/officeart/2024/3/layout/hArchList1"/>
    <dgm:cxn modelId="{15CCC2B5-F633-4D5F-884A-F8B9A4478983}" type="presOf" srcId="{5D9C8583-EBDA-4975-84B9-2C6E24920BB5}" destId="{76062E17-A0EF-4DDD-95F6-D415022CDC4A}" srcOrd="0" destOrd="0" presId="urn:microsoft.com/office/officeart/2024/3/layout/hArchList1"/>
    <dgm:cxn modelId="{E6B80DBB-65D1-42A5-ADD2-F5657E5940E1}" srcId="{A000C87B-E538-47D3-9AC8-7180EB25C151}" destId="{42C51B5F-13FF-42F8-910F-3484E6B15485}" srcOrd="5" destOrd="0" parTransId="{FA5B84B6-A252-41FE-AFE3-81C46E747642}" sibTransId="{2564635F-38C1-472B-A9A9-0D5331E99CD4}"/>
    <dgm:cxn modelId="{807024C4-59AC-4E86-B93D-C2DEC0FDC852}" type="presOf" srcId="{638EEDE9-7463-453A-84D7-31B22B90D9CC}" destId="{3BAE6815-6A06-4E8D-8CF2-F78A696006B4}" srcOrd="0" destOrd="1" presId="urn:microsoft.com/office/officeart/2024/3/layout/hArchList1"/>
    <dgm:cxn modelId="{AEEEEACB-A7EF-47BF-8B97-B76252BF765F}" type="presOf" srcId="{24818320-94FE-4E35-AFA5-8B0F112DF718}" destId="{3BAE6815-6A06-4E8D-8CF2-F78A696006B4}" srcOrd="0" destOrd="0" presId="urn:microsoft.com/office/officeart/2024/3/layout/hArchList1"/>
    <dgm:cxn modelId="{3C5001CD-E48F-45FE-BB14-43CE11888537}" type="presOf" srcId="{3163EFAE-8E25-463A-B575-069CDE5A09F6}" destId="{F35468A3-8182-4734-97B1-AD6CE94ECCF7}" srcOrd="0" destOrd="4" presId="urn:microsoft.com/office/officeart/2024/3/layout/hArchList1"/>
    <dgm:cxn modelId="{DDD993D3-D8CB-41A4-AC72-08F7367E646D}" type="presOf" srcId="{1B0D711A-D599-46DC-8030-E9A79C04250E}" destId="{C7F75836-3B7F-44FC-AA2B-D9368CBAD2A0}" srcOrd="0" destOrd="2" presId="urn:microsoft.com/office/officeart/2024/3/layout/hArchList1"/>
    <dgm:cxn modelId="{EF2027DA-1CFE-4A9B-8385-474C95559FE7}" type="presOf" srcId="{7E496FCD-7256-4BDE-8EBD-68422A93EDE2}" destId="{8801A75C-E6B4-4EC2-8B2A-D3F35F546DCE}" srcOrd="0" destOrd="0" presId="urn:microsoft.com/office/officeart/2024/3/layout/hArchList1"/>
    <dgm:cxn modelId="{FFFA05DB-1E38-4666-B123-AC649CCA320C}" type="presOf" srcId="{A000C87B-E538-47D3-9AC8-7180EB25C151}" destId="{7B8B1DF6-28FE-4B10-A2C1-C91F9E0B2268}" srcOrd="0" destOrd="0" presId="urn:microsoft.com/office/officeart/2024/3/layout/hArchList1"/>
    <dgm:cxn modelId="{36D76DE4-3BA7-4CFD-BAF2-C3DFDB11D54F}" srcId="{A000C87B-E538-47D3-9AC8-7180EB25C151}" destId="{130B4AD8-0B2A-49A1-ACFF-762F3E07223E}" srcOrd="3" destOrd="0" parTransId="{EA62297D-B34C-4AC5-8D72-7BAB8ABBFDFA}" sibTransId="{32E2F87A-794F-4D2D-8164-BCF3C16CBA4E}"/>
    <dgm:cxn modelId="{80F9BBE7-0CC9-411C-BF45-E8C835FD2070}" type="presOf" srcId="{237BC259-5FF5-4093-859F-A323220D404D}" destId="{3BAE6815-6A06-4E8D-8CF2-F78A696006B4}" srcOrd="0" destOrd="5" presId="urn:microsoft.com/office/officeart/2024/3/layout/hArchList1"/>
    <dgm:cxn modelId="{59D16DF1-DB28-4A0E-B827-F000FB540EA4}" srcId="{7E496FCD-7256-4BDE-8EBD-68422A93EDE2}" destId="{A8755A31-5F2F-4D5F-A526-2C3894BD1682}" srcOrd="4" destOrd="0" parTransId="{A6289700-7939-4012-9943-2353429B6014}" sibTransId="{8E2BCE65-2EC9-41B4-9C2F-55ECC08E8151}"/>
    <dgm:cxn modelId="{B50DF7F1-4048-4C28-A42D-38DD3A63432E}" type="presOf" srcId="{A8755A31-5F2F-4D5F-A526-2C3894BD1682}" destId="{3BAE6815-6A06-4E8D-8CF2-F78A696006B4}" srcOrd="0" destOrd="4" presId="urn:microsoft.com/office/officeart/2024/3/layout/hArchList1"/>
    <dgm:cxn modelId="{6A1911FE-4882-40D4-AD21-71A6C999A751}" type="presOf" srcId="{89F01C9B-BC52-425D-A2D1-86E05289115A}" destId="{3BAE6815-6A06-4E8D-8CF2-F78A696006B4}" srcOrd="0" destOrd="3" presId="urn:microsoft.com/office/officeart/2024/3/layout/hArchList1"/>
    <dgm:cxn modelId="{78643CFE-1E04-461B-8658-D4FE6F4A194F}" type="presOf" srcId="{76DA8792-3C49-4F87-8ABA-091227A63BEC}" destId="{F35468A3-8182-4734-97B1-AD6CE94ECCF7}" srcOrd="0" destOrd="1" presId="urn:microsoft.com/office/officeart/2024/3/layout/hArchList1"/>
    <dgm:cxn modelId="{6ED895FF-3510-4350-B77A-A3A49176BCB1}" srcId="{EA264417-99DB-4641-B77C-E7D3184D19D3}" destId="{6D8857FC-EAC8-45CC-AF43-A0F909435843}" srcOrd="1" destOrd="0" parTransId="{9AB637BD-E903-451A-BCF3-0E2BF7DC355B}" sibTransId="{10EB34F5-98A5-4CDF-99C6-449CCF1317D5}"/>
    <dgm:cxn modelId="{AC39CAFF-16DE-4880-B450-410155690EDA}" srcId="{7E496FCD-7256-4BDE-8EBD-68422A93EDE2}" destId="{F8F4DB28-6B3F-4464-B867-56CEC1883D88}" srcOrd="2" destOrd="0" parTransId="{FB4612E8-1485-43F2-8C04-2CAF86875FE2}" sibTransId="{C6036ECC-9FFC-499E-AD14-D461791979F6}"/>
    <dgm:cxn modelId="{CA45B251-3ABA-4EB6-AEDB-DF4A3269F0EA}" type="presParOf" srcId="{233FE94A-3FCD-41E2-84FA-51D5E207C03B}" destId="{5AC82993-7D3A-4869-99DC-DCBD81567491}" srcOrd="0" destOrd="0" presId="urn:microsoft.com/office/officeart/2024/3/layout/hArchList1"/>
    <dgm:cxn modelId="{72438065-64A9-4CB5-B3F4-9208E2CD8706}" type="presParOf" srcId="{5AC82993-7D3A-4869-99DC-DCBD81567491}" destId="{B34CCD8F-7C7A-49D6-8FB9-79EA65DDAA1B}" srcOrd="0" destOrd="0" presId="urn:microsoft.com/office/officeart/2024/3/layout/hArchList1"/>
    <dgm:cxn modelId="{68365E01-0C96-4333-8A13-D2B7190F6F24}" type="presParOf" srcId="{5AC82993-7D3A-4869-99DC-DCBD81567491}" destId="{C7F75836-3B7F-44FC-AA2B-D9368CBAD2A0}" srcOrd="1" destOrd="0" presId="urn:microsoft.com/office/officeart/2024/3/layout/hArchList1"/>
    <dgm:cxn modelId="{E766CEAA-5B19-4459-B41A-65AD2D71D4F4}" type="presParOf" srcId="{233FE94A-3FCD-41E2-84FA-51D5E207C03B}" destId="{36402BD0-1B78-4642-B403-73EE9B0C42DE}" srcOrd="1" destOrd="0" presId="urn:microsoft.com/office/officeart/2024/3/layout/hArchList1"/>
    <dgm:cxn modelId="{90B3F541-4189-4888-988F-583BBF5071F9}" type="presParOf" srcId="{233FE94A-3FCD-41E2-84FA-51D5E207C03B}" destId="{9E4F42EE-C456-423F-8378-4AEEBBE1DAD8}" srcOrd="2" destOrd="0" presId="urn:microsoft.com/office/officeart/2024/3/layout/hArchList1"/>
    <dgm:cxn modelId="{4137A89E-AF94-4C1F-97FC-9389E844F7DC}" type="presParOf" srcId="{9E4F42EE-C456-423F-8378-4AEEBBE1DAD8}" destId="{8801A75C-E6B4-4EC2-8B2A-D3F35F546DCE}" srcOrd="0" destOrd="0" presId="urn:microsoft.com/office/officeart/2024/3/layout/hArchList1"/>
    <dgm:cxn modelId="{CC8F82D9-57E6-4B60-AECF-F51077FD6C9E}" type="presParOf" srcId="{9E4F42EE-C456-423F-8378-4AEEBBE1DAD8}" destId="{3BAE6815-6A06-4E8D-8CF2-F78A696006B4}" srcOrd="1" destOrd="0" presId="urn:microsoft.com/office/officeart/2024/3/layout/hArchList1"/>
    <dgm:cxn modelId="{E5F3E687-3F63-4BCB-8305-D32AF270F5B2}" type="presParOf" srcId="{233FE94A-3FCD-41E2-84FA-51D5E207C03B}" destId="{76062E17-A0EF-4DDD-95F6-D415022CDC4A}" srcOrd="3" destOrd="0" presId="urn:microsoft.com/office/officeart/2024/3/layout/hArchList1"/>
    <dgm:cxn modelId="{84435835-339E-414F-AE68-5D53FDD92F78}" type="presParOf" srcId="{233FE94A-3FCD-41E2-84FA-51D5E207C03B}" destId="{B71EB810-8DA3-4923-AFD4-5ADF527BE1C1}" srcOrd="4" destOrd="0" presId="urn:microsoft.com/office/officeart/2024/3/layout/hArchList1"/>
    <dgm:cxn modelId="{DACCE5A5-F234-4D89-822C-474F6959CD03}" type="presParOf" srcId="{B71EB810-8DA3-4923-AFD4-5ADF527BE1C1}" destId="{7B8B1DF6-28FE-4B10-A2C1-C91F9E0B2268}" srcOrd="0" destOrd="0" presId="urn:microsoft.com/office/officeart/2024/3/layout/hArchList1"/>
    <dgm:cxn modelId="{1E7FD8FC-E5FE-47C1-BD5A-EA64441BBF90}" type="presParOf" srcId="{B71EB810-8DA3-4923-AFD4-5ADF527BE1C1}" destId="{F35468A3-8182-4734-97B1-AD6CE94ECCF7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4CCD8F-7C7A-49D6-8FB9-79EA65DDAA1B}">
      <dsp:nvSpPr>
        <dsp:cNvPr id="0" name=""/>
        <dsp:cNvSpPr/>
      </dsp:nvSpPr>
      <dsp:spPr>
        <a:xfrm>
          <a:off x="0" y="0"/>
          <a:ext cx="3286125" cy="435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CO" sz="1800" kern="1200" dirty="0"/>
            <a:t>Hardware </a:t>
          </a:r>
          <a:r>
            <a:rPr lang="es-CO" sz="1800" kern="1200" dirty="0" err="1"/>
            <a:t>Faults</a:t>
          </a:r>
          <a:endParaRPr lang="en-US" sz="1800" kern="1200" dirty="0"/>
        </a:p>
      </dsp:txBody>
      <dsp:txXfrm>
        <a:off x="0" y="0"/>
        <a:ext cx="3286125" cy="435133"/>
      </dsp:txXfrm>
    </dsp:sp>
    <dsp:sp modelId="{C7F75836-3B7F-44FC-AA2B-D9368CBAD2A0}">
      <dsp:nvSpPr>
        <dsp:cNvPr id="0" name=""/>
        <dsp:cNvSpPr/>
      </dsp:nvSpPr>
      <dsp:spPr>
        <a:xfrm>
          <a:off x="0" y="435133"/>
          <a:ext cx="3286125" cy="391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Si un disco muere cada 10 o 50 años, un sistema con 10000 discos tendrá un disco que muera cada día </a:t>
          </a:r>
          <a:r>
            <a:rPr lang="es-CO" sz="1400" kern="1200" dirty="0">
              <a:sym typeface="Wingdings" panose="05000000000000000000" pitchFamily="2" charset="2"/>
            </a:rPr>
            <a:t> Redundancia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​Suplementos de energía / Generadores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Redundancia</a:t>
          </a:r>
          <a:r>
            <a:rPr lang="en-US" sz="1400" kern="1200" dirty="0"/>
            <a:t> </a:t>
          </a:r>
          <a:r>
            <a:rPr lang="en-US" sz="1400" kern="1200" dirty="0" err="1"/>
            <a:t>en</a:t>
          </a:r>
          <a:r>
            <a:rPr lang="en-US" sz="1400" kern="1200" dirty="0"/>
            <a:t> multiples </a:t>
          </a:r>
          <a:r>
            <a:rPr lang="en-US" sz="1400" kern="1200" dirty="0" err="1"/>
            <a:t>máquinas</a:t>
          </a:r>
          <a:r>
            <a:rPr lang="en-US" sz="1400" kern="1200" dirty="0"/>
            <a:t> solo se require para un </a:t>
          </a:r>
          <a:r>
            <a:rPr lang="en-US" sz="1400" kern="1200" dirty="0" err="1"/>
            <a:t>pequeño</a:t>
          </a:r>
          <a:r>
            <a:rPr lang="en-US" sz="1400" kern="1200" dirty="0"/>
            <a:t> </a:t>
          </a:r>
          <a:r>
            <a:rPr lang="en-US" sz="1400" kern="1200" dirty="0" err="1"/>
            <a:t>número</a:t>
          </a:r>
          <a:r>
            <a:rPr lang="en-US" sz="1400" kern="1200" dirty="0"/>
            <a:t> de </a:t>
          </a:r>
          <a:r>
            <a:rPr lang="en-US" sz="1400" kern="1200" dirty="0" err="1"/>
            <a:t>aplicaciones</a:t>
          </a:r>
          <a:r>
            <a:rPr lang="en-US" sz="1400" kern="1200" dirty="0"/>
            <a:t> </a:t>
          </a:r>
          <a:r>
            <a:rPr lang="en-US" sz="1400" kern="1200" dirty="0" err="1"/>
            <a:t>en</a:t>
          </a:r>
          <a:r>
            <a:rPr lang="en-US" sz="1400" kern="1200" dirty="0"/>
            <a:t> </a:t>
          </a:r>
          <a:r>
            <a:rPr lang="en-US" sz="1400" kern="1200" dirty="0" err="1"/>
            <a:t>que</a:t>
          </a:r>
          <a:r>
            <a:rPr lang="en-US" sz="1400" kern="1200" dirty="0"/>
            <a:t> la </a:t>
          </a:r>
          <a:r>
            <a:rPr lang="en-US" sz="1400" kern="1200" dirty="0" err="1"/>
            <a:t>disponibilidad</a:t>
          </a:r>
          <a:r>
            <a:rPr lang="en-US" sz="1400" kern="1200" dirty="0"/>
            <a:t> de la </a:t>
          </a:r>
          <a:r>
            <a:rPr lang="en-US" sz="1400" kern="1200" dirty="0" err="1"/>
            <a:t>información</a:t>
          </a:r>
          <a:r>
            <a:rPr lang="en-US" sz="1400" kern="1200" dirty="0"/>
            <a:t> es </a:t>
          </a:r>
          <a:r>
            <a:rPr lang="en-US" sz="1400" kern="1200" dirty="0" err="1"/>
            <a:t>esencial</a:t>
          </a:r>
          <a:r>
            <a:rPr lang="en-US" sz="1400" kern="1200" dirty="0"/>
            <a:t>.</a:t>
          </a:r>
        </a:p>
      </dsp:txBody>
      <dsp:txXfrm>
        <a:off x="0" y="435133"/>
        <a:ext cx="3286125" cy="3916204"/>
      </dsp:txXfrm>
    </dsp:sp>
    <dsp:sp modelId="{8801A75C-E6B4-4EC2-8B2A-D3F35F546DCE}">
      <dsp:nvSpPr>
        <dsp:cNvPr id="0" name=""/>
        <dsp:cNvSpPr/>
      </dsp:nvSpPr>
      <dsp:spPr>
        <a:xfrm>
          <a:off x="3614737" y="0"/>
          <a:ext cx="3286125" cy="435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CO" sz="1800" kern="1200" dirty="0"/>
            <a:t>Errores Humanos</a:t>
          </a:r>
          <a:endParaRPr lang="en-US" sz="1800" kern="1200" dirty="0"/>
        </a:p>
      </dsp:txBody>
      <dsp:txXfrm>
        <a:off x="3614737" y="0"/>
        <a:ext cx="3286125" cy="435133"/>
      </dsp:txXfrm>
    </dsp:sp>
    <dsp:sp modelId="{3BAE6815-6A06-4E8D-8CF2-F78A696006B4}">
      <dsp:nvSpPr>
        <dsp:cNvPr id="0" name=""/>
        <dsp:cNvSpPr/>
      </dsp:nvSpPr>
      <dsp:spPr>
        <a:xfrm>
          <a:off x="3614737" y="435133"/>
          <a:ext cx="3286125" cy="391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¿Humanos NO FIABLES </a:t>
          </a:r>
          <a:r>
            <a:rPr lang="en-US" sz="1400" kern="1200" dirty="0" err="1"/>
            <a:t>construyendo</a:t>
          </a:r>
          <a:r>
            <a:rPr lang="en-US" sz="1400" kern="1200" dirty="0"/>
            <a:t> software FIABLE?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Diseñar</a:t>
          </a:r>
          <a:r>
            <a:rPr lang="en-US" sz="1400" kern="1200" dirty="0"/>
            <a:t> para minimizer las </a:t>
          </a:r>
          <a:r>
            <a:rPr lang="en-US" sz="1400" kern="1200" dirty="0" err="1"/>
            <a:t>posibilidades</a:t>
          </a:r>
          <a:r>
            <a:rPr lang="en-US" sz="1400" kern="1200" dirty="0"/>
            <a:t> de </a:t>
          </a:r>
          <a:r>
            <a:rPr lang="en-US" sz="1400" kern="1200" dirty="0" err="1"/>
            <a:t>hacer</a:t>
          </a:r>
          <a:r>
            <a:rPr lang="en-US" sz="1400" kern="1200" dirty="0"/>
            <a:t> las </a:t>
          </a:r>
          <a:r>
            <a:rPr lang="en-US" sz="1400" kern="1200" dirty="0" err="1"/>
            <a:t>cosas</a:t>
          </a:r>
          <a:r>
            <a:rPr lang="en-US" sz="1400" kern="1200" dirty="0"/>
            <a:t> mal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Abstracción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Entornois de prueba y Testing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Políticas</a:t>
          </a:r>
          <a:r>
            <a:rPr lang="en-US" sz="1400" kern="1200" dirty="0"/>
            <a:t> </a:t>
          </a:r>
          <a:r>
            <a:rPr lang="en-US" sz="1400" kern="1200" dirty="0" err="1"/>
            <a:t>claras</a:t>
          </a:r>
          <a:r>
            <a:rPr lang="en-US" sz="1400" kern="1200" dirty="0"/>
            <a:t> de </a:t>
          </a:r>
          <a:r>
            <a:rPr lang="en-US" sz="1400" kern="1200" dirty="0" err="1"/>
            <a:t>actualización</a:t>
          </a:r>
          <a:r>
            <a:rPr lang="en-US" sz="1400" kern="1200" dirty="0"/>
            <a:t> y </a:t>
          </a:r>
          <a:r>
            <a:rPr lang="en-US" sz="1400" kern="1200" dirty="0" err="1"/>
            <a:t>hacerla</a:t>
          </a:r>
          <a:r>
            <a:rPr lang="en-US" sz="1400" kern="1200" dirty="0"/>
            <a:t> </a:t>
          </a:r>
          <a:r>
            <a:rPr lang="en-US" sz="1400" kern="1200" dirty="0" err="1"/>
            <a:t>por</a:t>
          </a:r>
          <a:r>
            <a:rPr lang="en-US" sz="1400" kern="1200" dirty="0"/>
            <a:t> zonas/</a:t>
          </a:r>
          <a:r>
            <a:rPr lang="en-US" sz="1400" kern="1200" dirty="0" err="1"/>
            <a:t>fases</a:t>
          </a:r>
          <a:r>
            <a:rPr lang="en-US" sz="1400" kern="1200" dirty="0"/>
            <a:t> con control de versions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Implementar</a:t>
          </a:r>
          <a:r>
            <a:rPr lang="en-US" sz="1400" kern="1200" dirty="0"/>
            <a:t> </a:t>
          </a:r>
          <a:r>
            <a:rPr lang="en-US" sz="1400" kern="1200" dirty="0" err="1"/>
            <a:t>buenas</a:t>
          </a:r>
          <a:r>
            <a:rPr lang="en-US" sz="1400" kern="1200" dirty="0"/>
            <a:t> </a:t>
          </a:r>
          <a:r>
            <a:rPr lang="en-US" sz="1400" kern="1200" dirty="0" err="1"/>
            <a:t>políticas</a:t>
          </a:r>
          <a:r>
            <a:rPr lang="en-US" sz="1400" kern="1200" dirty="0"/>
            <a:t> de gestion y </a:t>
          </a:r>
          <a:r>
            <a:rPr lang="en-US" sz="1400" kern="1200" dirty="0" err="1"/>
            <a:t>capacitación</a:t>
          </a:r>
          <a:endParaRPr lang="en-US" sz="1400" kern="1200" dirty="0"/>
        </a:p>
      </dsp:txBody>
      <dsp:txXfrm>
        <a:off x="3614737" y="435133"/>
        <a:ext cx="3286125" cy="3916204"/>
      </dsp:txXfrm>
    </dsp:sp>
    <dsp:sp modelId="{7B8B1DF6-28FE-4B10-A2C1-C91F9E0B2268}">
      <dsp:nvSpPr>
        <dsp:cNvPr id="0" name=""/>
        <dsp:cNvSpPr/>
      </dsp:nvSpPr>
      <dsp:spPr>
        <a:xfrm>
          <a:off x="7229475" y="0"/>
          <a:ext cx="3286125" cy="435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s-CO" sz="1800" kern="1200" dirty="0"/>
            <a:t>Errores de Software</a:t>
          </a:r>
          <a:endParaRPr lang="en-US" sz="1800" kern="1200" dirty="0"/>
        </a:p>
      </dsp:txBody>
      <dsp:txXfrm>
        <a:off x="7229475" y="0"/>
        <a:ext cx="3286125" cy="435133"/>
      </dsp:txXfrm>
    </dsp:sp>
    <dsp:sp modelId="{F35468A3-8182-4734-97B1-AD6CE94ECCF7}">
      <dsp:nvSpPr>
        <dsp:cNvPr id="0" name=""/>
        <dsp:cNvSpPr/>
      </dsp:nvSpPr>
      <dsp:spPr>
        <a:xfrm>
          <a:off x="7229475" y="435133"/>
          <a:ext cx="3286125" cy="39162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/>
            <a:t>Falta de soporte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Error del kernel de Linux del 30 de Junio de 2012 </a:t>
          </a:r>
          <a:r>
            <a:rPr lang="en-US" sz="1400" kern="1200" dirty="0" err="1"/>
            <a:t>por</a:t>
          </a:r>
          <a:r>
            <a:rPr lang="en-US" sz="1400" kern="1200" dirty="0"/>
            <a:t> </a:t>
          </a:r>
          <a:r>
            <a:rPr lang="en-US" sz="1400" kern="1200" dirty="0" err="1"/>
            <a:t>el</a:t>
          </a:r>
          <a:r>
            <a:rPr lang="en-US" sz="1400" kern="1200" dirty="0"/>
            <a:t> </a:t>
          </a:r>
          <a:r>
            <a:rPr lang="en-US" sz="1400" kern="1200" dirty="0" err="1"/>
            <a:t>segundo</a:t>
          </a:r>
          <a:r>
            <a:rPr lang="en-US" sz="1400" kern="1200" dirty="0"/>
            <a:t> extra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Fallo </a:t>
          </a:r>
          <a:r>
            <a:rPr lang="en-US" sz="1400" kern="1200" dirty="0" err="1"/>
            <a:t>en</a:t>
          </a:r>
          <a:r>
            <a:rPr lang="en-US" sz="1400" kern="1200" dirty="0"/>
            <a:t> un </a:t>
          </a:r>
          <a:r>
            <a:rPr lang="en-US" sz="1400" kern="1200" dirty="0" err="1"/>
            <a:t>servicio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Fallos</a:t>
          </a:r>
          <a:r>
            <a:rPr lang="en-US" sz="1400" kern="1200" dirty="0"/>
            <a:t> </a:t>
          </a:r>
          <a:r>
            <a:rPr lang="en-US" sz="1400" kern="1200" dirty="0" err="1"/>
            <a:t>en</a:t>
          </a:r>
          <a:r>
            <a:rPr lang="en-US" sz="1400" kern="1200" dirty="0"/>
            <a:t> </a:t>
          </a:r>
          <a:r>
            <a:rPr lang="en-US" sz="1400" kern="1200" dirty="0" err="1"/>
            <a:t>cascada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Suelen</a:t>
          </a:r>
          <a:r>
            <a:rPr lang="en-US" sz="1400" kern="1200" dirty="0"/>
            <a:t> </a:t>
          </a:r>
          <a:r>
            <a:rPr lang="en-US" sz="1400" kern="1200" dirty="0" err="1"/>
            <a:t>darse</a:t>
          </a:r>
          <a:r>
            <a:rPr lang="en-US" sz="1400" kern="1200" dirty="0"/>
            <a:t> </a:t>
          </a:r>
          <a:r>
            <a:rPr lang="en-US" sz="1400" kern="1200" dirty="0" err="1"/>
            <a:t>por</a:t>
          </a:r>
          <a:r>
            <a:rPr lang="en-US" sz="1400" kern="1200" dirty="0"/>
            <a:t> </a:t>
          </a:r>
          <a:r>
            <a:rPr lang="en-US" sz="1400" kern="1200" dirty="0" err="1"/>
            <a:t>suposiciones</a:t>
          </a:r>
          <a:r>
            <a:rPr lang="en-US" sz="1400" kern="1200" dirty="0"/>
            <a:t> </a:t>
          </a:r>
          <a:r>
            <a:rPr lang="en-US" sz="1400" kern="1200" dirty="0" err="1"/>
            <a:t>sobre</a:t>
          </a:r>
          <a:r>
            <a:rPr lang="en-US" sz="1400" kern="1200" dirty="0"/>
            <a:t> </a:t>
          </a:r>
          <a:r>
            <a:rPr lang="en-US" sz="1400" kern="1200" dirty="0" err="1"/>
            <a:t>el</a:t>
          </a:r>
          <a:r>
            <a:rPr lang="en-US" sz="1400" kern="1200" dirty="0"/>
            <a:t> </a:t>
          </a:r>
          <a:r>
            <a:rPr lang="en-US" sz="1400" kern="1200" dirty="0" err="1"/>
            <a:t>entorno</a:t>
          </a:r>
          <a:r>
            <a:rPr lang="en-US" sz="1400" kern="1200" dirty="0"/>
            <a:t> </a:t>
          </a:r>
          <a:r>
            <a:rPr lang="en-US" sz="1400" kern="1200" dirty="0" err="1"/>
            <a:t>que</a:t>
          </a:r>
          <a:r>
            <a:rPr lang="en-US" sz="1400" kern="1200" dirty="0"/>
            <a:t> </a:t>
          </a:r>
          <a:r>
            <a:rPr lang="en-US" sz="1400" kern="1200" dirty="0" err="1"/>
            <a:t>suelen</a:t>
          </a:r>
          <a:r>
            <a:rPr lang="en-US" sz="1400" kern="1200" dirty="0"/>
            <a:t> ser </a:t>
          </a:r>
          <a:r>
            <a:rPr lang="en-US" sz="1400" kern="1200" dirty="0" err="1"/>
            <a:t>ciertas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TESTING!</a:t>
          </a:r>
        </a:p>
      </dsp:txBody>
      <dsp:txXfrm>
        <a:off x="7229475" y="435133"/>
        <a:ext cx="3286125" cy="39162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6EFEA-7AEF-472A-9B4E-FB7EB440201A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42843-D4B9-4059-BEB7-99E6BA2C359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6850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“Raw no es ‘sucio’, Raw es ‘fiel’.”</a:t>
            </a:r>
          </a:p>
          <a:p>
            <a:r>
              <a:rPr lang="es-ES" dirty="0"/>
              <a:t>“No se corrige a mano un CSV raw.”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D42843-D4B9-4059-BEB7-99E6BA2C359D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45881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209877-5C70-CE37-F69C-0B62CF1D3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90C55E-E38F-E124-86E4-B9F8798B3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D9F45C-B9A3-F5E7-85CE-68A2CDCA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593A5D-9B00-7986-0BB7-25E6F6D8D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639656-A674-C763-C7B0-BCFA2522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299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4C1E36-A023-3A6E-BB6F-D55ED023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E063BD-F239-2B11-BB7C-8A61BF5EE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044263-501A-8C48-4E64-5249A893D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D62C3C0-4DBC-2830-A4A5-29E65753B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F39EF1-C59D-E561-000B-841F0829F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2232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F625611-5326-CA3E-5247-25B2F0460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B61ABA-9370-2329-9E94-166F17A65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6767D4-562F-7C58-F5FD-DAE04C6BE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2A284A-F0C9-71AD-854E-6C642AA5E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A4731C-9679-A0BC-D165-0E7A73B79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940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6DEB6-A406-F1DB-DC44-97858177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8C6C06-49D0-618A-7BE7-E723E0013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661FFF-B011-4DC9-2D0E-3B9DE04FE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DD6C6D-38E1-2795-61B3-DF240A15B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B89CDC-F695-BDB6-8DDE-892F03285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41860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E3151-D32D-F930-3128-0899FDB22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3F1635C-19D3-0EF5-FCED-0286A7755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5B9398-F3A8-5F07-B78F-E646AD2CD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FBA183-D10A-B68F-5670-3EF99FE69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9D7E12-3298-2A53-167B-51A724C93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57059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55658-B9A3-0BE9-017D-05CB8B982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379C99-FD87-AE71-0890-8064A01FE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20EAA63-AC2A-741C-EFD0-026BAA44F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DCE447-B289-C951-D3C3-D5BB2F73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05BB33-2B6E-CFE6-946B-685DDD079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B9F5BA-7F01-455E-5362-BEE253ADF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42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F64EB0-ECDF-DFF8-F552-5A6B089D4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2D8372-BA91-C19D-2D93-E74751666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D171DD-7CA5-913A-358B-B46C3974A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5A62A5A-F73B-C199-B631-BD595CF25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5D01F88-1F30-16AD-F346-ADF8082409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E996CE-9055-9335-F52C-7016DEF16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E1EF484-D551-9E13-2FA0-8CE46878B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46732B-F5A0-ED93-E2C6-488E26110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981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999C39-8E42-6C0A-8020-59B015CB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E2C92F8-E452-7E7A-2663-3399D2FC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E9BF325-7B01-A7FC-5E6F-B43DA0F55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96FCDB-FC22-28C0-46A0-42E1AD5D6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7071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FA9E773-8A66-4005-C5F7-8C1A9619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78344F5-EE3C-F97E-C78D-4611010C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C178BF-69D4-A948-6A39-FA714E9E7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93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6EEB67-FDCC-A3CB-1B2B-6E66ABA5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8D5BA6-6A35-B686-992C-26D77B048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8B97C53-6B6C-DA9D-A5ED-8FDD9417D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2854DD-F6BF-1680-04FC-8E0781E6A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D3EACE-1545-B5A1-68A0-CCD1174D4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B2597A5-3E9F-6AF3-72D4-E35DFA93A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998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B8B0F6-11F3-36B4-A4B5-0C473962F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245D510-CF22-843C-34B7-411842B9E8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1720783-13CF-3ADE-F8D9-AB7728CDB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32B39E0-8BAD-803A-0681-CEDE05A1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0EFCF7-C9B4-87B3-1E25-8841419F1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5F96F5-F726-8A42-9514-A42D53E8B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69279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C46646-E39B-A23D-9B36-B47122235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93C099-809A-4E9F-664C-857A103D2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479E21-4DE5-415B-4FA3-D3FB23B861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AC705C-2550-4F8F-A366-A1EB82E14758}" type="datetimeFigureOut">
              <a:rPr lang="es-CO" smtClean="0"/>
              <a:t>15/02/2026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A37D93-0D47-1555-5755-BDC3B8B2B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23B034-6461-4DBB-61E1-BDA3640BE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95B1F3-14C0-44CA-95B9-9B523B1F16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6025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Designing Reliable, Scalable, and Maintainable Applications | by Daniel  Bueno | Medium">
            <a:extLst>
              <a:ext uri="{FF2B5EF4-FFF2-40B4-BE49-F238E27FC236}">
                <a16:creationId xmlns:a16="http://schemas.microsoft.com/office/drawing/2014/main" id="{821399FD-AC8A-DA8D-86A3-A99B5BC43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66396" y="643467"/>
            <a:ext cx="6459208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221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7314F-6408-8F90-7BBA-647D0ED72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Bronze</a:t>
            </a:r>
            <a:r>
              <a:rPr lang="es-CO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/Raw = Trazabilidad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781B19-B257-EEDA-4DAD-356489917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57" y="5437996"/>
            <a:ext cx="2190135" cy="543949"/>
          </a:xfrm>
        </p:spPr>
        <p:txBody>
          <a:bodyPr/>
          <a:lstStyle/>
          <a:p>
            <a:pPr marL="0" indent="0">
              <a:buNone/>
            </a:pPr>
            <a:r>
              <a:rPr lang="es-CO" dirty="0"/>
              <a:t>CSV Original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BA202D3B-A2B6-D5C1-A10D-5F5D9BA794FD}"/>
              </a:ext>
            </a:extLst>
          </p:cNvPr>
          <p:cNvSpPr txBox="1">
            <a:spLocks/>
          </p:cNvSpPr>
          <p:nvPr/>
        </p:nvSpPr>
        <p:spPr>
          <a:xfrm>
            <a:off x="8502445" y="4102978"/>
            <a:ext cx="3689555" cy="681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3600" b="1" dirty="0">
                <a:ln/>
                <a:solidFill>
                  <a:schemeClr val="accent4"/>
                </a:solidFill>
              </a:rPr>
              <a:t>¡NO SE EDITA!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Candado cerrado">
                <a:extLst>
                  <a:ext uri="{FF2B5EF4-FFF2-40B4-BE49-F238E27FC236}">
                    <a16:creationId xmlns:a16="http://schemas.microsoft.com/office/drawing/2014/main" id="{E3BDBA4E-7188-C060-6AD5-86A902EB6EC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97604182"/>
                  </p:ext>
                </p:extLst>
              </p:nvPr>
            </p:nvGraphicFramePr>
            <p:xfrm>
              <a:off x="4662653" y="1148026"/>
              <a:ext cx="2866692" cy="45619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66692" cy="4561945"/>
                    </a:xfrm>
                    <a:prstGeom prst="rect">
                      <a:avLst/>
                    </a:prstGeom>
                  </am3d:spPr>
                  <am3d:camera>
                    <am3d:pos x="0" y="0" z="576620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83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16868" ay="1395801" az="36953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048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Candado cerrado">
                <a:extLst>
                  <a:ext uri="{FF2B5EF4-FFF2-40B4-BE49-F238E27FC236}">
                    <a16:creationId xmlns:a16="http://schemas.microsoft.com/office/drawing/2014/main" id="{E3BDBA4E-7188-C060-6AD5-86A902EB6E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62653" y="1148026"/>
                <a:ext cx="2866692" cy="4561945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CSV file icon. Datasheet icon. Vector. 26729691 Vector Art at Vecteezy">
            <a:extLst>
              <a:ext uri="{FF2B5EF4-FFF2-40B4-BE49-F238E27FC236}">
                <a16:creationId xmlns:a16="http://schemas.microsoft.com/office/drawing/2014/main" id="{F670A8B1-7D8C-C06A-C5F7-6C9B0817F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03" y="2998726"/>
            <a:ext cx="2711245" cy="271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6C9FB2F5-E5DF-851C-1FA2-BD45F0B6030A}"/>
              </a:ext>
            </a:extLst>
          </p:cNvPr>
          <p:cNvSpPr/>
          <p:nvPr/>
        </p:nvSpPr>
        <p:spPr>
          <a:xfrm>
            <a:off x="3028335" y="3962400"/>
            <a:ext cx="1248697" cy="78658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B8C0E72B-0D38-522E-DA5C-054DFA603864}"/>
              </a:ext>
            </a:extLst>
          </p:cNvPr>
          <p:cNvSpPr/>
          <p:nvPr/>
        </p:nvSpPr>
        <p:spPr>
          <a:xfrm>
            <a:off x="7477136" y="3961057"/>
            <a:ext cx="1248697" cy="786581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77627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CA062F-035F-CD59-FCAA-4E628FF9A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190EDD-65B6-105F-ACC7-4C521B7BB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811A263-4D2D-A6E0-4FC1-70EEFB90F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Designing Reliable, Scalable, and Maintainable Applications | by Daniel  Bueno | Medium">
            <a:extLst>
              <a:ext uri="{FF2B5EF4-FFF2-40B4-BE49-F238E27FC236}">
                <a16:creationId xmlns:a16="http://schemas.microsoft.com/office/drawing/2014/main" id="{8AF5AE98-AAD4-55B0-DF81-6FFF44310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66396" y="643467"/>
            <a:ext cx="6459208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220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9E8D7-F6A9-D58C-0F54-2B123FACF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Reliability</a:t>
            </a:r>
            <a:r>
              <a:rPr lang="es-CO" dirty="0"/>
              <a:t> - Fiabilidad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B413A3-2B12-3484-B6E2-09974FF98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CO" dirty="0"/>
              <a:t>La aplicación hace lo que el usuario espera</a:t>
            </a:r>
          </a:p>
          <a:p>
            <a:r>
              <a:rPr lang="es-CO" dirty="0"/>
              <a:t>Se toleran errores del usuario o que se use el software de maneras inesperadas</a:t>
            </a:r>
          </a:p>
          <a:p>
            <a:r>
              <a:rPr lang="es-CO" dirty="0"/>
              <a:t>El rendimiento es suficientemente bueno para el caso de uso requerido, bajo la carga y volumen de datos.</a:t>
            </a:r>
          </a:p>
          <a:p>
            <a:r>
              <a:rPr lang="es-CO" dirty="0"/>
              <a:t>El sistema previene cualquier acceso no autorizado y abuso</a:t>
            </a:r>
          </a:p>
          <a:p>
            <a:endParaRPr lang="es-CO" dirty="0"/>
          </a:p>
          <a:p>
            <a:pPr marL="0" indent="0">
              <a:buNone/>
            </a:pPr>
            <a:r>
              <a:rPr lang="es-CO" dirty="0"/>
              <a:t>Cuando las cosas van mal se dice que hay un </a:t>
            </a:r>
            <a:r>
              <a:rPr lang="es-CO" i="1" dirty="0" err="1"/>
              <a:t>fault</a:t>
            </a:r>
            <a:r>
              <a:rPr lang="es-CO" dirty="0"/>
              <a:t>. La idea es hacer un sistema </a:t>
            </a:r>
            <a:r>
              <a:rPr lang="es-CO" b="1" dirty="0">
                <a:solidFill>
                  <a:srgbClr val="FF0000"/>
                </a:solidFill>
              </a:rPr>
              <a:t>resiliente</a:t>
            </a:r>
            <a:r>
              <a:rPr lang="es-CO" dirty="0"/>
              <a:t> o </a:t>
            </a:r>
            <a:r>
              <a:rPr lang="es-CO" i="1" dirty="0" err="1"/>
              <a:t>fault-tolerant</a:t>
            </a:r>
            <a:endParaRPr lang="es-CO" i="1" dirty="0"/>
          </a:p>
          <a:p>
            <a:pPr marL="0" indent="0">
              <a:buNone/>
            </a:pPr>
            <a:r>
              <a:rPr lang="es-ES" dirty="0"/>
              <a:t>Un </a:t>
            </a:r>
            <a:r>
              <a:rPr lang="es-ES" i="1" dirty="0" err="1">
                <a:solidFill>
                  <a:srgbClr val="FF0000"/>
                </a:solidFill>
              </a:rPr>
              <a:t>fault</a:t>
            </a:r>
            <a:r>
              <a:rPr lang="es-ES" dirty="0"/>
              <a:t> generalmente se define como un componente del sistema que se desvía de sus especificaciones, mientras que una </a:t>
            </a:r>
            <a:r>
              <a:rPr lang="es-ES" i="1" dirty="0" err="1">
                <a:solidFill>
                  <a:srgbClr val="FF0000"/>
                </a:solidFill>
              </a:rPr>
              <a:t>failure</a:t>
            </a:r>
            <a:r>
              <a:rPr lang="es-ES" dirty="0"/>
              <a:t> es cuando el sistema en su conjunto deja de proporcionar el servicio requerido al usuario.</a:t>
            </a:r>
            <a:endParaRPr lang="es-CO" dirty="0"/>
          </a:p>
        </p:txBody>
      </p:sp>
      <p:pic>
        <p:nvPicPr>
          <p:cNvPr id="2050" name="Picture 2" descr="Design for Reliability — Gail N Petersen">
            <a:extLst>
              <a:ext uri="{FF2B5EF4-FFF2-40B4-BE49-F238E27FC236}">
                <a16:creationId xmlns:a16="http://schemas.microsoft.com/office/drawing/2014/main" id="{A3AC47C3-F326-F515-1AEA-8D5221DCD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8589" y="0"/>
            <a:ext cx="2604426" cy="257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145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tflix's Chaos Monkey 🐒. What is Chaos Engineering? | by Shambhavi  Shandilya | Medium">
            <a:extLst>
              <a:ext uri="{FF2B5EF4-FFF2-40B4-BE49-F238E27FC236}">
                <a16:creationId xmlns:a16="http://schemas.microsoft.com/office/drawing/2014/main" id="{B919F08D-11A9-58FC-0E2D-405D4AC57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3878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D78A35-0088-087D-406A-115EED2B8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O">
                <a:solidFill>
                  <a:srgbClr val="FFFFFF"/>
                </a:solidFill>
              </a:rPr>
              <a:t>Tipos de faults</a:t>
            </a:r>
          </a:p>
        </p:txBody>
      </p:sp>
      <p:graphicFrame>
        <p:nvGraphicFramePr>
          <p:cNvPr id="11" name="Marcador de contenido 2">
            <a:extLst>
              <a:ext uri="{FF2B5EF4-FFF2-40B4-BE49-F238E27FC236}">
                <a16:creationId xmlns:a16="http://schemas.microsoft.com/office/drawing/2014/main" id="{E771CB01-784C-E130-5E7B-F3757B80E1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7704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293</Words>
  <Application>Microsoft Office PowerPoint</Application>
  <PresentationFormat>Panorámica</PresentationFormat>
  <Paragraphs>33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Wingdings</vt:lpstr>
      <vt:lpstr>Tema de Office</vt:lpstr>
      <vt:lpstr>Presentación de PowerPoint</vt:lpstr>
      <vt:lpstr>Bronze/Raw = Trazabilidad</vt:lpstr>
      <vt:lpstr>Presentación de PowerPoint</vt:lpstr>
      <vt:lpstr>Reliability - Fiabilidad</vt:lpstr>
      <vt:lpstr>Presentación de PowerPoint</vt:lpstr>
      <vt:lpstr>Tipos de faults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Santiago	 Echeverri Arteaga</dc:creator>
  <cp:lastModifiedBy>Santiago	 Echeverri Arteaga</cp:lastModifiedBy>
  <cp:revision>3</cp:revision>
  <dcterms:created xsi:type="dcterms:W3CDTF">2025-12-24T20:35:09Z</dcterms:created>
  <dcterms:modified xsi:type="dcterms:W3CDTF">2026-02-15T15:24:29Z</dcterms:modified>
</cp:coreProperties>
</file>

<file path=docProps/thumbnail.jpeg>
</file>